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7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61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21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18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36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6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78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98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71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96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84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FA0E-F58C-49EC-95FC-6402B355204D}" type="datetimeFigureOut">
              <a:rPr lang="tr-TR" smtClean="0"/>
              <a:t>16.07.2023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440F-0366-4C94-8545-3CE0E0CFC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1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79562"/>
            <a:ext cx="9144000" cy="4158481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 KAYSERİ ÜNİVERSİTESİ SOSYAL BİLİMLER MESLEK YÜKSEKOKULU 2023 YILI ETKİNLİK ANKETİ SONUÇLARI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3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65" y="343628"/>
            <a:ext cx="8555755" cy="6202777"/>
          </a:xfrm>
        </p:spPr>
      </p:pic>
    </p:spTree>
    <p:extLst>
      <p:ext uri="{BB962C8B-B14F-4D97-AF65-F5344CB8AC3E}">
        <p14:creationId xmlns:p14="http://schemas.microsoft.com/office/powerpoint/2010/main" val="415622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78" y="291210"/>
            <a:ext cx="8660591" cy="6033875"/>
          </a:xfrm>
        </p:spPr>
      </p:pic>
    </p:spTree>
    <p:extLst>
      <p:ext uri="{BB962C8B-B14F-4D97-AF65-F5344CB8AC3E}">
        <p14:creationId xmlns:p14="http://schemas.microsoft.com/office/powerpoint/2010/main" val="207247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09" y="244617"/>
            <a:ext cx="8544106" cy="6185303"/>
          </a:xfrm>
        </p:spPr>
      </p:pic>
    </p:spTree>
    <p:extLst>
      <p:ext uri="{BB962C8B-B14F-4D97-AF65-F5344CB8AC3E}">
        <p14:creationId xmlns:p14="http://schemas.microsoft.com/office/powerpoint/2010/main" val="339559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</Words>
  <Application>Microsoft Office PowerPoint</Application>
  <PresentationFormat>Geniş ekran</PresentationFormat>
  <Paragraphs>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T.C. KAYSERİ ÜNİVERSİTESİ SOSYAL BİLİMLER MESLEK YÜKSEKOKULU 2023 YILI ETKİNLİK ANKETİ SONUÇLARI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KAYSERİ ÜNİVERSİTESİ SOSYAL BİLİMLER MESLEK YÜKSEKOKULU 2023 YILI ETKİNLİK ANKETİ SONUÇLARI</dc:title>
  <dc:creator>Microsoft hesabı</dc:creator>
  <cp:lastModifiedBy>Microsoft hesabı</cp:lastModifiedBy>
  <cp:revision>2</cp:revision>
  <dcterms:created xsi:type="dcterms:W3CDTF">2023-07-16T12:35:28Z</dcterms:created>
  <dcterms:modified xsi:type="dcterms:W3CDTF">2023-07-16T12:53:39Z</dcterms:modified>
</cp:coreProperties>
</file>